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5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0C9E24-F6AE-460B-8DE9-7EBDADC3640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8A644-5F1A-4573-904C-CC00D214D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6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1163638"/>
            <a:ext cx="235426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CA37C-5DFD-4879-8318-0724237D61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33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5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48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2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00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50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4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5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3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7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5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1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D3075-5454-42C9-B464-2E935F1B3C27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FAEED-1AC2-48C9-86FC-419BCFAF6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0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AD15D3-99BF-4F7A-8A67-C54B8D52D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36" y="95539"/>
            <a:ext cx="3029254" cy="8611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D20531-8A1F-433E-ABAE-BD30A4A98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111" y="95539"/>
            <a:ext cx="3029254" cy="86117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85E037-97B3-4AA6-AA16-03455EFA41EA}"/>
              </a:ext>
            </a:extLst>
          </p:cNvPr>
          <p:cNvSpPr txBox="1"/>
          <p:nvPr/>
        </p:nvSpPr>
        <p:spPr>
          <a:xfrm>
            <a:off x="3787103" y="8737369"/>
            <a:ext cx="3105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5220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Tomasi, Maria Lauda</dc:creator>
  <cp:lastModifiedBy>Tomasi, Maria Lauda</cp:lastModifiedBy>
  <cp:revision>1</cp:revision>
  <dcterms:created xsi:type="dcterms:W3CDTF">2020-02-18T20:14:23Z</dcterms:created>
  <dcterms:modified xsi:type="dcterms:W3CDTF">2020-02-18T20:14:59Z</dcterms:modified>
</cp:coreProperties>
</file>